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/>
              <a:t>L’ordre alphabétique</a:t>
            </a:r>
            <a:endParaRPr lang="fr-FR" sz="44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5C9509E-03C2-D919-D7B3-EB69C90FAB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117601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Range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endParaRPr lang="fr-FR" dirty="0"/>
          </a:p>
          <a:p>
            <a:r>
              <a:rPr lang="fr-FR" sz="3600" dirty="0"/>
              <a:t>froid – hiver – gel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2EBB008-C71A-8D28-170C-AADEFDFE12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endParaRPr lang="fr-FR" dirty="0"/>
          </a:p>
          <a:p>
            <a:r>
              <a:rPr lang="fr-FR" sz="3600" b="1" dirty="0"/>
              <a:t>f</a:t>
            </a:r>
            <a:r>
              <a:rPr lang="fr-FR" sz="3600" dirty="0"/>
              <a:t>roid – </a:t>
            </a:r>
            <a:r>
              <a:rPr lang="fr-FR" sz="3600" b="1" dirty="0"/>
              <a:t>g</a:t>
            </a:r>
            <a:r>
              <a:rPr lang="fr-FR" sz="3600" dirty="0"/>
              <a:t>el – </a:t>
            </a:r>
            <a:r>
              <a:rPr lang="fr-FR" sz="3600" b="1" dirty="0"/>
              <a:t>h</a:t>
            </a:r>
            <a:r>
              <a:rPr lang="fr-FR" sz="3600" dirty="0"/>
              <a:t>iver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25611AF-7805-197F-EC98-7447AC7E09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Range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lutin – renne – guirlande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5FDD08C-1660-5662-AB9F-416B0AF35A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713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b="1" dirty="0"/>
              <a:t>g</a:t>
            </a:r>
            <a:r>
              <a:rPr lang="fr-FR" sz="3200" dirty="0"/>
              <a:t>uirlande – </a:t>
            </a:r>
            <a:r>
              <a:rPr lang="fr-FR" sz="3200" b="1" dirty="0"/>
              <a:t>l</a:t>
            </a:r>
            <a:r>
              <a:rPr lang="fr-FR" sz="3200" dirty="0"/>
              <a:t>utin – </a:t>
            </a:r>
            <a:r>
              <a:rPr lang="fr-FR" sz="3200" b="1" dirty="0"/>
              <a:t>r</a:t>
            </a:r>
            <a:r>
              <a:rPr lang="fr-FR" sz="3200" dirty="0"/>
              <a:t>enne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C387F7B-183D-E20B-12E1-56A69E065D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682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Range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fée – dragon – chevalier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FE7E110-5207-39BD-6782-566AA9759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996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b="1" dirty="0"/>
              <a:t>c</a:t>
            </a:r>
            <a:r>
              <a:rPr lang="fr-FR" sz="3200" dirty="0"/>
              <a:t>hevalier – </a:t>
            </a:r>
            <a:r>
              <a:rPr lang="fr-FR" sz="3200" b="1" dirty="0"/>
              <a:t>d</a:t>
            </a:r>
            <a:r>
              <a:rPr lang="fr-FR" sz="3200" dirty="0"/>
              <a:t>ragon – </a:t>
            </a:r>
            <a:r>
              <a:rPr lang="fr-FR" sz="3200" b="1" dirty="0"/>
              <a:t>f</a:t>
            </a:r>
            <a:r>
              <a:rPr lang="fr-FR" sz="3200" dirty="0"/>
              <a:t>ée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874F088-5F76-A5E9-E149-0825BD418A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068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Range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guerre – gaulois – antiquité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2074159-5B98-77BA-1169-DAA6FD4115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223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b="1" dirty="0"/>
              <a:t>a</a:t>
            </a:r>
            <a:r>
              <a:rPr lang="fr-FR" sz="3200" dirty="0"/>
              <a:t>ntiquité – </a:t>
            </a:r>
            <a:r>
              <a:rPr lang="fr-FR" sz="3200" b="1" dirty="0"/>
              <a:t>g</a:t>
            </a:r>
            <a:r>
              <a:rPr lang="fr-FR" sz="3200" dirty="0"/>
              <a:t>aulois – </a:t>
            </a:r>
            <a:r>
              <a:rPr lang="fr-FR" sz="3200" b="1" dirty="0"/>
              <a:t>g</a:t>
            </a:r>
            <a:r>
              <a:rPr lang="fr-FR" sz="3200" dirty="0"/>
              <a:t>uerre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6672A3F-F37D-85A3-3306-246B5143ED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8192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96</Words>
  <Application>Microsoft Office PowerPoint</Application>
  <PresentationFormat>Grand écran</PresentationFormat>
  <Paragraphs>42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2</vt:lpstr>
      <vt:lpstr>Range dans l’ordre alphabétique</vt:lpstr>
      <vt:lpstr>Correction</vt:lpstr>
      <vt:lpstr>Range dans l’ordre alphabétique</vt:lpstr>
      <vt:lpstr>Correction</vt:lpstr>
      <vt:lpstr>Range dans l’ordre alphabétique</vt:lpstr>
      <vt:lpstr>Correction</vt:lpstr>
      <vt:lpstr>Range dans l’ordre alphabétique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27</cp:revision>
  <dcterms:created xsi:type="dcterms:W3CDTF">2021-07-17T07:25:24Z</dcterms:created>
  <dcterms:modified xsi:type="dcterms:W3CDTF">2022-08-06T14:44:32Z</dcterms:modified>
</cp:coreProperties>
</file>